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23892F-966E-4E6D-91FC-7689D356B4D5}" v="17" dt="2020-04-30T06:18:12.9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9DA5-7A91-4E55-8400-B192D26D294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C79D-49A8-4465-B96F-7FCCB04C1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694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9DA5-7A91-4E55-8400-B192D26D294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C79D-49A8-4465-B96F-7FCCB04C1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91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9DA5-7A91-4E55-8400-B192D26D294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C79D-49A8-4465-B96F-7FCCB04C1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82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9DA5-7A91-4E55-8400-B192D26D294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C79D-49A8-4465-B96F-7FCCB04C1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75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9DA5-7A91-4E55-8400-B192D26D294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C79D-49A8-4465-B96F-7FCCB04C1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5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9DA5-7A91-4E55-8400-B192D26D294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C79D-49A8-4465-B96F-7FCCB04C1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97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9DA5-7A91-4E55-8400-B192D26D294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C79D-49A8-4465-B96F-7FCCB04C1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66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9DA5-7A91-4E55-8400-B192D26D294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C79D-49A8-4465-B96F-7FCCB04C1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3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9DA5-7A91-4E55-8400-B192D26D294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C79D-49A8-4465-B96F-7FCCB04C1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87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9DA5-7A91-4E55-8400-B192D26D294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C79D-49A8-4465-B96F-7FCCB04C1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26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9DA5-7A91-4E55-8400-B192D26D294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C79D-49A8-4465-B96F-7FCCB04C1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44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B9DA5-7A91-4E55-8400-B192D26D2946}" type="datetimeFigureOut">
              <a:rPr lang="en-GB" smtClean="0"/>
              <a:t>30/04/2020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7C79D-49A8-4465-B96F-7FCCB04C1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77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fun.org/kidszone/experiment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bbc.co.uk/cbbc/joinin/about-blue-peter-badges" TargetMode="External"/><Relationship Id="rId4" Type="http://schemas.openxmlformats.org/officeDocument/2006/relationships/hyperlink" Target="https://www.housebeautiful.com/lifestyle/a29003089/christmas-scavenger-hu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FAFA97E-AEF6-448B-8325-7646037F1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25" y="23634"/>
            <a:ext cx="12024304" cy="683436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916191"/>
              </p:ext>
            </p:extLst>
          </p:nvPr>
        </p:nvGraphicFramePr>
        <p:xfrm>
          <a:off x="1997393" y="1096180"/>
          <a:ext cx="8334896" cy="43129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83724">
                  <a:extLst>
                    <a:ext uri="{9D8B030D-6E8A-4147-A177-3AD203B41FA5}">
                      <a16:colId xmlns:a16="http://schemas.microsoft.com/office/drawing/2014/main" val="3235824955"/>
                    </a:ext>
                  </a:extLst>
                </a:gridCol>
                <a:gridCol w="2083724">
                  <a:extLst>
                    <a:ext uri="{9D8B030D-6E8A-4147-A177-3AD203B41FA5}">
                      <a16:colId xmlns:a16="http://schemas.microsoft.com/office/drawing/2014/main" val="2617494688"/>
                    </a:ext>
                  </a:extLst>
                </a:gridCol>
                <a:gridCol w="2083724">
                  <a:extLst>
                    <a:ext uri="{9D8B030D-6E8A-4147-A177-3AD203B41FA5}">
                      <a16:colId xmlns:a16="http://schemas.microsoft.com/office/drawing/2014/main" val="2297188051"/>
                    </a:ext>
                  </a:extLst>
                </a:gridCol>
                <a:gridCol w="2083724">
                  <a:extLst>
                    <a:ext uri="{9D8B030D-6E8A-4147-A177-3AD203B41FA5}">
                      <a16:colId xmlns:a16="http://schemas.microsoft.com/office/drawing/2014/main" val="2766054961"/>
                    </a:ext>
                  </a:extLst>
                </a:gridCol>
              </a:tblGrid>
              <a:tr h="682697">
                <a:tc>
                  <a:txBody>
                    <a:bodyPr/>
                    <a:lstStyle/>
                    <a:p>
                      <a:pPr algn="ctr"/>
                      <a:r>
                        <a:rPr lang="en-GB" u="sng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Activity</a:t>
                      </a:r>
                      <a:r>
                        <a:rPr lang="en-GB" u="sng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1</a:t>
                      </a:r>
                    </a:p>
                    <a:p>
                      <a:pPr algn="ctr"/>
                      <a:r>
                        <a:rPr lang="en-GB" u="sng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Go garden camping! </a:t>
                      </a:r>
                    </a:p>
                    <a:p>
                      <a:pPr algn="ctr"/>
                      <a:r>
                        <a:rPr lang="en-GB" sz="1200" b="0" u="non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Why not make a tent with your family and share some of your favourite stories in the garden. (Weather permitting)</a:t>
                      </a:r>
                    </a:p>
                    <a:p>
                      <a:pPr algn="ctr"/>
                      <a:endParaRPr lang="en-GB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u="none" dirty="0">
                        <a:solidFill>
                          <a:schemeClr val="accent1">
                            <a:lumMod val="50000"/>
                          </a:schemeClr>
                        </a:solidFill>
                        <a:highlight>
                          <a:srgbClr val="FFFF00"/>
                        </a:highlight>
                      </a:endParaRPr>
                    </a:p>
                    <a:p>
                      <a:pPr algn="ctr"/>
                      <a:endParaRPr lang="en-GB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Activity 2</a:t>
                      </a:r>
                    </a:p>
                    <a:p>
                      <a:pPr algn="ctr"/>
                      <a:r>
                        <a:rPr lang="en-GB" u="sng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Flipgrid</a:t>
                      </a:r>
                      <a:endParaRPr lang="en-GB" u="sng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Log on to Flipgrid and record a book review, you reading a poem, reading your favourite part of the book.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#NewarkhillCUActivities</a:t>
                      </a:r>
                    </a:p>
                    <a:p>
                      <a:pPr algn="ctr"/>
                      <a:endParaRPr lang="en-GB" u="sng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Activity 3</a:t>
                      </a:r>
                    </a:p>
                    <a:p>
                      <a:pPr algn="ctr"/>
                      <a:r>
                        <a:rPr lang="en-GB" u="sng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Education city</a:t>
                      </a:r>
                    </a:p>
                    <a:p>
                      <a:pPr algn="ctr"/>
                      <a:r>
                        <a:rPr lang="en-GB" sz="12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Log on and do activities for English, maths , reading/phonics or a science activity. Take a picture and tweet it #NewarkhillCUActivities</a:t>
                      </a:r>
                    </a:p>
                    <a:p>
                      <a:pPr algn="ctr"/>
                      <a:r>
                        <a:rPr lang="en-GB" sz="12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Or send it in to Mrs Kendal to share on our Facebook/ twitter page.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u="sng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Activity</a:t>
                      </a:r>
                      <a:r>
                        <a:rPr lang="en-GB" u="sng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u="sng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Crazy Science</a:t>
                      </a:r>
                    </a:p>
                    <a:p>
                      <a:pPr algn="ctr"/>
                      <a:r>
                        <a:rPr lang="en-GB" sz="11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Log on to </a:t>
                      </a:r>
                      <a:r>
                        <a:rPr lang="en-GB" sz="11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hlinkClick r:id="rId3"/>
                        </a:rPr>
                        <a:t>www.sciencefun.org/kidszone/experiments/</a:t>
                      </a:r>
                      <a:endParaRPr lang="en-GB" sz="1100" b="0" u="none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sz="11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Choose any one of the following experiments Lava lamp, orange fizz, storm in a glass, dry erase, making a volcano, homemade play dough, snow fluff, or milk art.</a:t>
                      </a:r>
                    </a:p>
                    <a:p>
                      <a:pPr algn="ctr"/>
                      <a:r>
                        <a:rPr lang="en-GB" sz="11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Take a picture and tweet it #NewarkhillCUActivities Or send it in to Mrs Kendal to share on our </a:t>
                      </a:r>
                      <a:r>
                        <a:rPr lang="en-GB" sz="1100" b="0" u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facebook</a:t>
                      </a:r>
                      <a:r>
                        <a:rPr lang="en-GB" sz="11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/ twitter page</a:t>
                      </a:r>
                    </a:p>
                    <a:p>
                      <a:pPr algn="ctr"/>
                      <a:endParaRPr lang="en-GB" sz="1100" b="0" u="none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242512"/>
                  </a:ext>
                </a:extLst>
              </a:tr>
              <a:tr h="521273"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Activity</a:t>
                      </a:r>
                      <a:r>
                        <a:rPr lang="en-GB" b="1" u="sng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5</a:t>
                      </a:r>
                    </a:p>
                    <a:p>
                      <a:pPr algn="ctr"/>
                      <a:r>
                        <a:rPr lang="en-GB" sz="1100" b="0" u="non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Create a scavenger hunt for friend's  and family to discover. You can look up ideas here: </a:t>
                      </a:r>
                      <a:r>
                        <a:rPr lang="en-GB" sz="1100" dirty="0">
                          <a:hlinkClick r:id="rId4"/>
                        </a:rPr>
                        <a:t>https://www.housebeautiful.com/lifestyle/a29003089/christmas-scavenger-hunt/</a:t>
                      </a:r>
                      <a:r>
                        <a:rPr lang="en-GB" sz="1100" b="0" u="non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Activity 6</a:t>
                      </a:r>
                    </a:p>
                    <a:p>
                      <a:pPr algn="ctr"/>
                      <a:r>
                        <a:rPr lang="en-GB" sz="14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Why not earn a Blue Peter badge? Log on to </a:t>
                      </a:r>
                      <a:r>
                        <a:rPr lang="en-GB" sz="14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hlinkClick r:id="rId5"/>
                        </a:rPr>
                        <a:t>https://www.bbc.co.uk/cbbc/joinin/about-blue-peter-badges</a:t>
                      </a:r>
                      <a:r>
                        <a:rPr lang="en-GB" sz="14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u="sng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Activity 7</a:t>
                      </a:r>
                    </a:p>
                    <a:p>
                      <a:pPr algn="ctr"/>
                      <a:r>
                        <a:rPr lang="en-GB" sz="1200" b="0" u="none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Write a poem or your story about Lockdown.</a:t>
                      </a:r>
                    </a:p>
                    <a:p>
                      <a:pPr algn="ctr"/>
                      <a:endParaRPr lang="en-GB" sz="1200" b="1" u="none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u="sng" baseline="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6525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27720" y="103880"/>
            <a:ext cx="4109841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2060"/>
                </a:solidFill>
              </a:rPr>
              <a:t>CU Lockdown Activities activities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67619" y="5541864"/>
            <a:ext cx="8618728" cy="1231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002060"/>
                </a:solidFill>
                <a:latin typeface="Arial Black" panose="020B0A04020102020204" pitchFamily="34" charset="0"/>
              </a:rPr>
              <a:t>Here are some activities for you to complete throughout Lockdown. Each activity is worth 1 hour  of credit when you have completed. </a:t>
            </a:r>
            <a:r>
              <a:rPr lang="en-GB" sz="1400" dirty="0">
                <a:latin typeface="Arial Black" panose="020B0A04020102020204" pitchFamily="34" charset="0"/>
              </a:rPr>
              <a:t>Once you have </a:t>
            </a:r>
          </a:p>
          <a:p>
            <a:r>
              <a:rPr lang="en-GB" sz="1400" dirty="0">
                <a:latin typeface="Arial Black" panose="020B0A04020102020204" pitchFamily="34" charset="0"/>
              </a:rPr>
              <a:t>Completed an activity and Tweeted/Facebook or sent it in. You can log on</a:t>
            </a:r>
          </a:p>
          <a:p>
            <a:r>
              <a:rPr lang="en-GB" sz="1400" dirty="0">
                <a:latin typeface="Arial Black" panose="020B0A04020102020204" pitchFamily="34" charset="0"/>
              </a:rPr>
              <a:t>to CU website and add your hour (s) of  learning.</a:t>
            </a:r>
            <a:r>
              <a:rPr lang="en-GB" sz="1400" b="1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  <a:latin typeface="Arial Black" panose="020B0A04020102020204" pitchFamily="34" charset="0"/>
              </a:rPr>
              <a:t> Code is purple6377</a:t>
            </a:r>
          </a:p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80245" y="4149804"/>
            <a:ext cx="1879933" cy="9387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2060"/>
                </a:solidFill>
              </a:rPr>
              <a:t>Complete these extra challenges and collect more hours of learning! You can tweets these or share on our Facebook page!</a:t>
            </a:r>
          </a:p>
        </p:txBody>
      </p:sp>
    </p:spTree>
    <p:extLst>
      <p:ext uri="{BB962C8B-B14F-4D97-AF65-F5344CB8AC3E}">
        <p14:creationId xmlns:p14="http://schemas.microsoft.com/office/powerpoint/2010/main" val="1449955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8F3F2393AE71468A6F239F7F30FF44" ma:contentTypeVersion="33" ma:contentTypeDescription="Create a new document." ma:contentTypeScope="" ma:versionID="c5dbdaab7de989e2577dd27dda5a5814">
  <xsd:schema xmlns:xsd="http://www.w3.org/2001/XMLSchema" xmlns:xs="http://www.w3.org/2001/XMLSchema" xmlns:p="http://schemas.microsoft.com/office/2006/metadata/properties" xmlns:ns3="8acb02a8-3568-4e1e-a1fc-82535d2d9966" xmlns:ns4="ec8345a4-93c7-47e0-a3fe-6d07d2ab2585" targetNamespace="http://schemas.microsoft.com/office/2006/metadata/properties" ma:root="true" ma:fieldsID="e9185a21a17385f6a2e24b1bf51941d5" ns3:_="" ns4:_="">
    <xsd:import namespace="8acb02a8-3568-4e1e-a1fc-82535d2d9966"/>
    <xsd:import namespace="ec8345a4-93c7-47e0-a3fe-6d07d2ab258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cb02a8-3568-4e1e-a1fc-82535d2d9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NotebookType" ma:index="19" nillable="true" ma:displayName="Notebook Type" ma:internalName="NotebookType">
      <xsd:simpleType>
        <xsd:restriction base="dms:Text"/>
      </xsd:simpleType>
    </xsd:element>
    <xsd:element name="FolderType" ma:index="20" nillable="true" ma:displayName="Folder Type" ma:internalName="FolderType">
      <xsd:simpleType>
        <xsd:restriction base="dms:Text"/>
      </xsd:simpleType>
    </xsd:element>
    <xsd:element name="CultureName" ma:index="21" nillable="true" ma:displayName="Culture Name" ma:internalName="CultureName">
      <xsd:simpleType>
        <xsd:restriction base="dms:Text"/>
      </xsd:simpleType>
    </xsd:element>
    <xsd:element name="AppVersion" ma:index="22" nillable="true" ma:displayName="App Version" ma:internalName="AppVersion">
      <xsd:simpleType>
        <xsd:restriction base="dms:Text"/>
      </xsd:simpleType>
    </xsd:element>
    <xsd:element name="TeamsChannelId" ma:index="23" nillable="true" ma:displayName="Teams Channel Id" ma:internalName="TeamsChannelId">
      <xsd:simpleType>
        <xsd:restriction base="dms:Text"/>
      </xsd:simpleType>
    </xsd:element>
    <xsd:element name="Owner" ma:index="24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5" nillable="true" ma:displayName="Math Settings" ma:internalName="Math_Settings">
      <xsd:simpleType>
        <xsd:restriction base="dms:Text"/>
      </xsd:simpleType>
    </xsd:element>
    <xsd:element name="DefaultSectionNames" ma:index="26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1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2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3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4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5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6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7" nillable="true" ma:displayName="Is Collaboration Space Locked" ma:internalName="Is_Collaboration_Space_Locked">
      <xsd:simpleType>
        <xsd:restriction base="dms:Boolean"/>
      </xsd:simpleType>
    </xsd:element>
    <xsd:element name="IsNotebookLocked" ma:index="38" nillable="true" ma:displayName="Is Notebook Locked" ma:internalName="IsNotebookLocked">
      <xsd:simpleType>
        <xsd:restriction base="dms:Boolean"/>
      </xsd:simpleType>
    </xsd:element>
    <xsd:element name="MediaServiceAutoKeyPoints" ma:index="3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345a4-93c7-47e0-a3fe-6d07d2ab258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8acb02a8-3568-4e1e-a1fc-82535d2d9966" xsi:nil="true"/>
    <Invited_Teachers xmlns="8acb02a8-3568-4e1e-a1fc-82535d2d9966" xsi:nil="true"/>
    <NotebookType xmlns="8acb02a8-3568-4e1e-a1fc-82535d2d9966" xsi:nil="true"/>
    <Distribution_Groups xmlns="8acb02a8-3568-4e1e-a1fc-82535d2d9966" xsi:nil="true"/>
    <Templates xmlns="8acb02a8-3568-4e1e-a1fc-82535d2d9966" xsi:nil="true"/>
    <Is_Collaboration_Space_Locked xmlns="8acb02a8-3568-4e1e-a1fc-82535d2d9966" xsi:nil="true"/>
    <TeamsChannelId xmlns="8acb02a8-3568-4e1e-a1fc-82535d2d9966" xsi:nil="true"/>
    <Owner xmlns="8acb02a8-3568-4e1e-a1fc-82535d2d9966">
      <UserInfo>
        <DisplayName/>
        <AccountId xsi:nil="true"/>
        <AccountType/>
      </UserInfo>
    </Owner>
    <LMS_Mappings xmlns="8acb02a8-3568-4e1e-a1fc-82535d2d9966" xsi:nil="true"/>
    <Invited_Students xmlns="8acb02a8-3568-4e1e-a1fc-82535d2d9966" xsi:nil="true"/>
    <FolderType xmlns="8acb02a8-3568-4e1e-a1fc-82535d2d9966" xsi:nil="true"/>
    <CultureName xmlns="8acb02a8-3568-4e1e-a1fc-82535d2d9966" xsi:nil="true"/>
    <IsNotebookLocked xmlns="8acb02a8-3568-4e1e-a1fc-82535d2d9966" xsi:nil="true"/>
    <Teachers xmlns="8acb02a8-3568-4e1e-a1fc-82535d2d9966">
      <UserInfo>
        <DisplayName/>
        <AccountId xsi:nil="true"/>
        <AccountType/>
      </UserInfo>
    </Teachers>
    <Student_Groups xmlns="8acb02a8-3568-4e1e-a1fc-82535d2d9966">
      <UserInfo>
        <DisplayName/>
        <AccountId xsi:nil="true"/>
        <AccountType/>
      </UserInfo>
    </Student_Groups>
    <Math_Settings xmlns="8acb02a8-3568-4e1e-a1fc-82535d2d9966" xsi:nil="true"/>
    <AppVersion xmlns="8acb02a8-3568-4e1e-a1fc-82535d2d9966" xsi:nil="true"/>
    <Students xmlns="8acb02a8-3568-4e1e-a1fc-82535d2d9966">
      <UserInfo>
        <DisplayName/>
        <AccountId xsi:nil="true"/>
        <AccountType/>
      </UserInfo>
    </Students>
    <Self_Registration_Enabled xmlns="8acb02a8-3568-4e1e-a1fc-82535d2d9966" xsi:nil="true"/>
    <Has_Teacher_Only_SectionGroup xmlns="8acb02a8-3568-4e1e-a1fc-82535d2d996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80DF56-0476-4369-9151-311319C5E0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cb02a8-3568-4e1e-a1fc-82535d2d9966"/>
    <ds:schemaRef ds:uri="ec8345a4-93c7-47e0-a3fe-6d07d2ab25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F5B0B2-DA22-4FC1-BB02-54F1229B9649}">
  <ds:schemaRefs>
    <ds:schemaRef ds:uri="http://schemas.microsoft.com/office/2006/metadata/properties"/>
    <ds:schemaRef ds:uri="http://purl.org/dc/terms/"/>
    <ds:schemaRef ds:uri="ec8345a4-93c7-47e0-a3fe-6d07d2ab2585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8acb02a8-3568-4e1e-a1fc-82535d2d996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189B29B-B023-4B51-A107-CA74361172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303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Greenwood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S Derbyshire</dc:creator>
  <cp:lastModifiedBy>S Kendal</cp:lastModifiedBy>
  <cp:revision>11</cp:revision>
  <dcterms:created xsi:type="dcterms:W3CDTF">2018-12-03T13:14:14Z</dcterms:created>
  <dcterms:modified xsi:type="dcterms:W3CDTF">2020-04-30T11:49:30Z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1dda7c5-96ca-48e3-9e3a-5c391aea2853_Enabled">
    <vt:lpwstr>True</vt:lpwstr>
  </property>
  <property fmtid="{D5CDD505-2E9C-101B-9397-08002B2CF9AE}" pid="3" name="MSIP_Label_71dda7c5-96ca-48e3-9e3a-5c391aea2853_SiteId">
    <vt:lpwstr>a091745a-b7d8-4d7a-b2a6-1359053d4510</vt:lpwstr>
  </property>
  <property fmtid="{D5CDD505-2E9C-101B-9397-08002B2CF9AE}" pid="4" name="MSIP_Label_71dda7c5-96ca-48e3-9e3a-5c391aea2853_Ref">
    <vt:lpwstr>https://api.informationprotection.azure.com/api/a091745a-b7d8-4d7a-b2a6-1359053d4510</vt:lpwstr>
  </property>
  <property fmtid="{D5CDD505-2E9C-101B-9397-08002B2CF9AE}" pid="5" name="MSIP_Label_71dda7c5-96ca-48e3-9e3a-5c391aea2853_SetBy">
    <vt:lpwstr>sderbyshire@newarkhillacademy.org</vt:lpwstr>
  </property>
  <property fmtid="{D5CDD505-2E9C-101B-9397-08002B2CF9AE}" pid="6" name="MSIP_Label_71dda7c5-96ca-48e3-9e3a-5c391aea2853_SetDate">
    <vt:lpwstr>2018-12-03T13:38:49.9650147+00:00</vt:lpwstr>
  </property>
  <property fmtid="{D5CDD505-2E9C-101B-9397-08002B2CF9AE}" pid="7" name="MSIP_Label_71dda7c5-96ca-48e3-9e3a-5c391aea2853_Name">
    <vt:lpwstr>General</vt:lpwstr>
  </property>
  <property fmtid="{D5CDD505-2E9C-101B-9397-08002B2CF9AE}" pid="8" name="MSIP_Label_71dda7c5-96ca-48e3-9e3a-5c391aea2853_Application">
    <vt:lpwstr>Microsoft Azure Information Protection</vt:lpwstr>
  </property>
  <property fmtid="{D5CDD505-2E9C-101B-9397-08002B2CF9AE}" pid="9" name="MSIP_Label_71dda7c5-96ca-48e3-9e3a-5c391aea2853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ContentTypeId">
    <vt:lpwstr>0x010100F48F3F2393AE71468A6F239F7F30FF44</vt:lpwstr>
  </property>
</Properties>
</file>